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4" r:id="rId2"/>
    <p:sldId id="275" r:id="rId3"/>
    <p:sldId id="27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149B307-D8B8-2199-CA9F-1DB6C4E8810C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FDB25C6-418A-B2F3-E9C9-9A75077B8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5457C61-BB69-0A6F-D574-5F6F85D44BD4}"/>
              </a:ext>
            </a:extLst>
          </p:cNvPr>
          <p:cNvSpPr/>
          <p:nvPr/>
        </p:nvSpPr>
        <p:spPr>
          <a:xfrm>
            <a:off x="1106801" y="5858028"/>
            <a:ext cx="7254240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89A37E-A11B-9A00-C9CD-EE9433E9F3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EE7FA-0FBE-5B95-2DEA-3C30F670E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D64BF3B-99F7-CDDF-2713-904B76EB1728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C1B250F-AAD8-0D5F-E051-D487FD955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968BADE-8455-E28B-7AF3-7F219EBB9DCE}"/>
              </a:ext>
            </a:extLst>
          </p:cNvPr>
          <p:cNvSpPr/>
          <p:nvPr/>
        </p:nvSpPr>
        <p:spPr>
          <a:xfrm rot="16200000">
            <a:off x="-918835" y="3806537"/>
            <a:ext cx="3624551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94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89315-55E7-2179-62EB-10D063010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F4C903-2390-9694-ECD4-68E50C9E3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92AD7EC-F239-53DB-31C8-E24BE6C1B182}"/>
              </a:ext>
            </a:extLst>
          </p:cNvPr>
          <p:cNvSpPr txBox="1"/>
          <p:nvPr/>
        </p:nvSpPr>
        <p:spPr>
          <a:xfrm>
            <a:off x="363582" y="1097169"/>
            <a:ext cx="7953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Quel est ton animal préféré de la jungle africaine parmi : </a:t>
            </a:r>
          </a:p>
          <a:p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l’éléphant b) le chimpanzé c) l’hippopotame d) le léopard ? </a:t>
            </a:r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6E42571-D484-3241-F280-8B7901832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9" y="1884242"/>
            <a:ext cx="7578082" cy="4359803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F04A7AE-C7E5-2B76-14B1-D3683EFC4EF9}"/>
              </a:ext>
            </a:extLst>
          </p:cNvPr>
          <p:cNvCxnSpPr>
            <a:cxnSpLocks/>
          </p:cNvCxnSpPr>
          <p:nvPr/>
        </p:nvCxnSpPr>
        <p:spPr>
          <a:xfrm flipH="1">
            <a:off x="1001485" y="2934788"/>
            <a:ext cx="731520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8DD84BE-6ADA-AC87-CD9A-A4A47C839820}"/>
              </a:ext>
            </a:extLst>
          </p:cNvPr>
          <p:cNvCxnSpPr>
            <a:cxnSpLocks/>
          </p:cNvCxnSpPr>
          <p:nvPr/>
        </p:nvCxnSpPr>
        <p:spPr>
          <a:xfrm flipH="1">
            <a:off x="1056566" y="3618411"/>
            <a:ext cx="1190245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E5F50E4-3929-9252-8385-5DF2C5CE61CD}"/>
              </a:ext>
            </a:extLst>
          </p:cNvPr>
          <p:cNvCxnSpPr>
            <a:cxnSpLocks/>
          </p:cNvCxnSpPr>
          <p:nvPr/>
        </p:nvCxnSpPr>
        <p:spPr>
          <a:xfrm flipH="1">
            <a:off x="1056566" y="4064143"/>
            <a:ext cx="3005982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F622201-6ECF-5962-CADF-9BDBAA5675AD}"/>
              </a:ext>
            </a:extLst>
          </p:cNvPr>
          <p:cNvCxnSpPr>
            <a:cxnSpLocks/>
          </p:cNvCxnSpPr>
          <p:nvPr/>
        </p:nvCxnSpPr>
        <p:spPr>
          <a:xfrm flipH="1">
            <a:off x="1056566" y="4791308"/>
            <a:ext cx="488267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481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2470</TotalTime>
  <Words>90</Words>
  <Application>Microsoft Office PowerPoint</Application>
  <PresentationFormat>Affichage à l'écran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Webdings</vt:lpstr>
      <vt:lpstr>Thème Office</vt:lpstr>
      <vt:lpstr>Observe le diagramme.</vt:lpstr>
      <vt:lpstr>Observe le diagramme.</vt:lpstr>
      <vt:lpstr>Observe le diagramme.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42</cp:revision>
  <dcterms:created xsi:type="dcterms:W3CDTF">2023-02-07T14:55:57Z</dcterms:created>
  <dcterms:modified xsi:type="dcterms:W3CDTF">2025-01-05T17:52:30Z</dcterms:modified>
</cp:coreProperties>
</file>